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customXml" Target="../customXml/item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http://www.pz.harvard.edu/sites/default/files/See%20Wonder%20Connect%20x2_0.pdf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Oa4hE6yz614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he UVA College of Arts &amp; Sciences explores the role of art and culture in the practice of democracy." id="54" name="Google Shape;54;p13" title="Call &amp; Response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8925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5273500" y="156875"/>
            <a:ext cx="3720300" cy="1613700"/>
          </a:xfrm>
          <a:prstGeom prst="wedgeRoundRectCallout">
            <a:avLst>
              <a:gd fmla="val 45001" name="adj1"/>
              <a:gd fmla="val 61802" name="adj2"/>
              <a:gd fmla="val 0" name="adj3"/>
            </a:avLst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See</a:t>
            </a:r>
            <a:r>
              <a:rPr lang="en"/>
              <a:t>: Write down observations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5273500" y="1714475"/>
            <a:ext cx="3720300" cy="1613700"/>
          </a:xfrm>
          <a:prstGeom prst="wedgeRoundRectCallout">
            <a:avLst>
              <a:gd fmla="val 45001" name="adj1"/>
              <a:gd fmla="val 61802" name="adj2"/>
              <a:gd fmla="val 0" name="adj3"/>
            </a:avLst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Wonder: </a:t>
            </a:r>
            <a:r>
              <a:rPr lang="en"/>
              <a:t>What questions do you have or that you are curious about?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5273500" y="3229550"/>
            <a:ext cx="3720300" cy="1723500"/>
          </a:xfrm>
          <a:prstGeom prst="wedgeRoundRectCallout">
            <a:avLst>
              <a:gd fmla="val 45001" name="adj1"/>
              <a:gd fmla="val 61802" name="adj2"/>
              <a:gd fmla="val 0" name="adj3"/>
            </a:avLst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Connect x 2: </a:t>
            </a:r>
            <a:r>
              <a:rPr lang="en"/>
              <a:t>How does this connect to what you’ve learned in school, and/or the world around you?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526C19D6CEB842BAE52E382A9837FB" ma:contentTypeVersion="10" ma:contentTypeDescription="Create a new document." ma:contentTypeScope="" ma:versionID="51f5209d560fdc4e441e96545263e97f">
  <xsd:schema xmlns:xsd="http://www.w3.org/2001/XMLSchema" xmlns:xs="http://www.w3.org/2001/XMLSchema" xmlns:p="http://schemas.microsoft.com/office/2006/metadata/properties" xmlns:ns2="df3412ef-948d-46d4-8bd7-a2ed407af709" xmlns:ns3="0a4b1ca4-3d96-49b5-a972-3784b7409a50" targetNamespace="http://schemas.microsoft.com/office/2006/metadata/properties" ma:root="true" ma:fieldsID="b6f657ccddcecd9aff29db01f300dd7e" ns2:_="" ns3:_="">
    <xsd:import namespace="df3412ef-948d-46d4-8bd7-a2ed407af709"/>
    <xsd:import namespace="0a4b1ca4-3d96-49b5-a972-3784b7409a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412ef-948d-46d4-8bd7-a2ed407af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038b50-52dc-447d-ac2e-a29bd036c4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b1ca4-3d96-49b5-a972-3784b7409a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d5e4f40-e94b-4d8a-a6fa-e31f62c6e814}" ma:internalName="TaxCatchAll" ma:showField="CatchAllData" ma:web="0a4b1ca4-3d96-49b5-a972-3784b7409a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3412ef-948d-46d4-8bd7-a2ed407af709">
      <Terms xmlns="http://schemas.microsoft.com/office/infopath/2007/PartnerControls"/>
    </lcf76f155ced4ddcb4097134ff3c332f>
    <TaxCatchAll xmlns="0a4b1ca4-3d96-49b5-a972-3784b7409a50" xsi:nil="true"/>
  </documentManagement>
</p:properties>
</file>

<file path=customXml/itemProps1.xml><?xml version="1.0" encoding="utf-8"?>
<ds:datastoreItem xmlns:ds="http://schemas.openxmlformats.org/officeDocument/2006/customXml" ds:itemID="{A7F115FB-BC67-4CFE-8C41-5DAAB6BDF93B}"/>
</file>

<file path=customXml/itemProps2.xml><?xml version="1.0" encoding="utf-8"?>
<ds:datastoreItem xmlns:ds="http://schemas.openxmlformats.org/officeDocument/2006/customXml" ds:itemID="{5B9571DE-7107-4AE5-9069-D8C34522FE73}"/>
</file>

<file path=customXml/itemProps3.xml><?xml version="1.0" encoding="utf-8"?>
<ds:datastoreItem xmlns:ds="http://schemas.openxmlformats.org/officeDocument/2006/customXml" ds:itemID="{29D7456B-0037-4AD6-8800-881A88C901F3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0x010100D3526C19D6CEB842BAE52E382A9837FB</vt:lpwstr>
  </property>
</Properties>
</file>